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71" r:id="rId4"/>
    <p:sldId id="270" r:id="rId5"/>
    <p:sldId id="259" r:id="rId6"/>
    <p:sldId id="266" r:id="rId7"/>
    <p:sldId id="260" r:id="rId8"/>
    <p:sldId id="261" r:id="rId9"/>
    <p:sldId id="267" r:id="rId10"/>
    <p:sldId id="268" r:id="rId11"/>
    <p:sldId id="263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cownik" initials="P" lastIdx="1" clrIdx="0">
    <p:extLst>
      <p:ext uri="{19B8F6BF-5375-455C-9EA6-DF929625EA0E}">
        <p15:presenceInfo xmlns:p15="http://schemas.microsoft.com/office/powerpoint/2012/main" userId="Pracow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4067-35E5-4C6D-8D15-88AD0EE90EA5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11E75-40D0-468C-8C78-72C4509631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32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3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12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1580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1849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7614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180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723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3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75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21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29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41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4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23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61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7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CB12-BD6E-454A-86D7-6E712E81632F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B8276A-63FD-4DC1-8657-ACBE02728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02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about:blank" TargetMode="External"/></Relationships>
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4.jp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D108012F-E815-4E55-BECB-8B14F07BE0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90" y="529667"/>
            <a:ext cx="8451541" cy="570961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6E41A7EA-EAD8-4B48-8A99-838068061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10" y="5620556"/>
            <a:ext cx="2441637" cy="1237444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4E823B32-8CD6-43EE-B130-D34829A57506}"/>
              </a:ext>
            </a:extLst>
          </p:cNvPr>
          <p:cNvSpPr txBox="1"/>
          <p:nvPr/>
        </p:nvSpPr>
        <p:spPr>
          <a:xfrm>
            <a:off x="6335974" y="5959001"/>
            <a:ext cx="330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www.wielka-wies.pl/piece</a:t>
            </a:r>
            <a:endParaRPr lang="pl-PL" dirty="0">
              <a:solidFill>
                <a:schemeClr val="accent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7321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16F09-1AB4-44D7-82CD-8E073E7C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Program „Czyste Powietrze” w Urzędzie Gminy Wielka Wieś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367C36-8797-4D6B-A920-65B2FA5FA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39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Od października Gmina Wielka Wieś przystąpiła do współpracy z Wojewódzkim Funduszem Ochrony Środowiska i Gospodarki Wodnej w Krakowie w sprawie wspólnej realizacji Programu „Czyste Powietrze”.</a:t>
            </a:r>
          </a:p>
          <a:p>
            <a:pPr marL="0" indent="0" algn="ctr">
              <a:buNone/>
            </a:pPr>
            <a:r>
              <a:rPr lang="pl-PL" dirty="0"/>
              <a:t>Dzięki porozumieniu mieszkańcy naszej gminy będą mogli m.in. złożyć wnioski o wsparcie na wymianę kotłów i termomodernizację swoich domów bezpośrednio w gminie, a także skorzystać z pomocy przy wypełnianiu wniosku. 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87A4A5E-5916-4660-AC7A-44599ECCB5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016933C-25DE-4765-8AC6-BF59382B6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B23E18A1-21AD-4D68-AE09-B3DC264B59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251" y="5845254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3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4F6E20-D9CB-4937-88ED-8D994A70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Kontakt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105D64-3584-448A-905D-B53D7305C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6555"/>
            <a:ext cx="8596668" cy="462526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 celu uzyskania szczegółowych informacji o dotacjach zapraszamy do kontaktu z </a:t>
            </a:r>
            <a:r>
              <a:rPr lang="pl-PL" dirty="0" err="1"/>
              <a:t>Ekodoradcami</a:t>
            </a:r>
            <a:r>
              <a:rPr lang="pl-PL" dirty="0"/>
              <a:t> w Urzędzie Gminy Wielka Wieś:</a:t>
            </a:r>
          </a:p>
          <a:p>
            <a:pPr algn="just"/>
            <a:endParaRPr lang="pl-PL" dirty="0"/>
          </a:p>
          <a:p>
            <a:r>
              <a:rPr lang="pl-PL" dirty="0"/>
              <a:t>Monika Cyrek						</a:t>
            </a:r>
            <a:r>
              <a:rPr lang="pl-PL" dirty="0">
                <a:hlinkClick r:id="rId2"/>
              </a:rPr>
              <a:t>m.cyrek@wielka-wies.pl</a:t>
            </a:r>
            <a:endParaRPr lang="pl-PL" dirty="0"/>
          </a:p>
          <a:p>
            <a:pPr algn="just"/>
            <a:r>
              <a:rPr lang="pl-PL" dirty="0"/>
              <a:t>Dorota Piwowarczyk				</a:t>
            </a:r>
            <a:r>
              <a:rPr lang="pl-PL" dirty="0">
                <a:hlinkClick r:id="rId3"/>
              </a:rPr>
              <a:t>d.piwowarczyk@wielka-wies.pl</a:t>
            </a:r>
            <a:endParaRPr lang="pl-PL" dirty="0"/>
          </a:p>
          <a:p>
            <a:pPr algn="just"/>
            <a:r>
              <a:rPr lang="pl-PL" dirty="0"/>
              <a:t>Anna Stefańczyk					</a:t>
            </a:r>
            <a:r>
              <a:rPr lang="pl-PL" dirty="0">
                <a:hlinkClick r:id="rId4"/>
              </a:rPr>
              <a:t>a.stefanczyk@wielka-wies.pl</a:t>
            </a:r>
            <a:endParaRPr lang="pl-PL" dirty="0"/>
          </a:p>
          <a:p>
            <a:pPr algn="just"/>
            <a:r>
              <a:rPr lang="pl-PL" dirty="0"/>
              <a:t>Przemysław Wiącek				</a:t>
            </a:r>
            <a:r>
              <a:rPr lang="pl-PL" dirty="0">
                <a:hlinkClick r:id="rId5"/>
              </a:rPr>
              <a:t>p.wiacek@wielka-wies.pl</a:t>
            </a:r>
            <a:endParaRPr lang="pl-PL" dirty="0"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 </a:t>
            </a:r>
            <a:r>
              <a:rPr lang="en-US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12 419 17 01 w. 185 </a:t>
            </a:r>
            <a:endParaRPr lang="pl-PL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 </a:t>
            </a:r>
            <a:r>
              <a:rPr lang="en-US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12 419 17 01 w. 1</a:t>
            </a:r>
            <a:r>
              <a:rPr lang="pl-PL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endParaRPr lang="pl-PL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1800" dirty="0">
              <a:solidFill>
                <a:srgbClr val="1F497D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76CB3A8-783F-400A-A8E2-1FA9E336A2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6D1D6958-45E6-419F-ADAC-635066A239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65E584EF-82A7-4B83-9BDB-2BADB70D01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73" y="5853099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5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566961"/>
          </a:xfrm>
        </p:spPr>
        <p:txBody>
          <a:bodyPr/>
          <a:lstStyle/>
          <a:p>
            <a:r>
              <a:rPr lang="pl-PL" dirty="0"/>
              <a:t>Dziękuję!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6FCA913-1D32-4B10-B993-E20235265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4A3BDA8-F5E0-4BCE-BBF5-9EFB3DF236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73" y="5853099"/>
            <a:ext cx="2441637" cy="1237444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2AE915FA-6D53-4842-B891-16C81536A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7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15482-19C1-471D-877E-EE875EDC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Smog – cichy truciciel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9CB38B-D2F2-4F1E-8691-E145CE1DB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8082"/>
            <a:ext cx="8596668" cy="4567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Każdego roku w Polsce z powodu złej jakości powietrza umiera 45 tysięcy osób! To średniej wielkości miasto!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Województwo małopolskie należy do jednych z najbardziej zanieczyszczonych regionów w Unii Europejskiej. Przyczynia się do tego niemal 400 tys. kotłów na węgiel lub drewno, gdzie większość z nich to bezklasowe „kopciuchy”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Smog to efekt zanieczyszczenia powietrza wywołany działalnością człowieka; do jego powstania przyczynia się tzw. niska emisja pochodząca z ogrzewania domów jednorodzinnych przy pomocy pieców i kotłów na paliwo stałe nie spełniających standardów emisyjnych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Smog zagraża układowi oddechowemu, nerwowemu, rozrodczemu i krwionośnemu; wpływa na ogólne pogorszenie samopoczucia i nasila objawy wielu dolegliwości, m.in. alergii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07A9E4B-ADCE-4A2D-8426-9AB9AD7B8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900" y="5850835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7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15482-19C1-471D-877E-EE875EDC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Daty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9CB38B-D2F2-4F1E-8691-E145CE1DB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48" y="1457616"/>
            <a:ext cx="8596668" cy="4567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/>
              <a:t>Do </a:t>
            </a:r>
            <a:r>
              <a:rPr lang="pl-PL" b="1" dirty="0"/>
              <a:t>końca 2022 roku</a:t>
            </a:r>
            <a:r>
              <a:rPr lang="pl-PL" dirty="0"/>
              <a:t> wszystkie bezklasowe kotły muszą zostać wymienione do </a:t>
            </a:r>
            <a:r>
              <a:rPr lang="pl-PL" b="1" dirty="0"/>
              <a:t>końca 2026 roku </a:t>
            </a:r>
            <a:r>
              <a:rPr lang="pl-PL" dirty="0"/>
              <a:t>– również kotły klasy 3 i 4!</a:t>
            </a:r>
          </a:p>
          <a:p>
            <a:pPr algn="just"/>
            <a:r>
              <a:rPr lang="pl-PL" dirty="0"/>
              <a:t>Za naruszenie przepisów uchwały antysmogowej może być nałożona kara finansowa od 500 do 5000 zł. 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07A9E4B-ADCE-4A2D-8426-9AB9AD7B8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900" y="5850835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2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oferuje Gmina 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Program „Realizacja Planu Gospodarki Niskoemisyjnej na terenie Gminy Wielka Wieś – etap II” – wymiana kotła</a:t>
            </a:r>
          </a:p>
          <a:p>
            <a:r>
              <a:rPr lang="pl-PL" dirty="0"/>
              <a:t>Program rządowy „Czyste Powietrze” – wymiana kotła oraz termomodernizacja budynku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B343736-372E-4F57-B771-0215E65B2F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54CE968-A35F-4103-AE30-A337DBB8E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5B41D-7CC4-43F4-839A-817968C5A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970" y="5845254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CB39DB-A8AC-4F21-9D2A-58904FC2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„Realizacja Planu Gospodarki Niskoemisyjnej na terenie Gminy Wielka Wieś – etap II”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F978BC-6255-464A-B74B-75D418842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Mając na uwadze zdrowie nasze oraz naszych dzieci, a także ochronę środowiska zróbmy wszystko co w naszej mocy, aby poprawić jakość powietrza w naszej gminie.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ramach projektu „Realizacja Planu Gospodarki Niskoemisyjnej na terenie Gminy Wielka Wieś – Etap II” wszyscy mieszkańcy będący właścicielami budynków jedno – bądź wielorodzinnych mogą  wymienić stary piec na paliwo stałe (węgiel lub drewno) na nowy sposób ogrzewania, oparty na kotle gazowym, biomasie lub pompie ciepła.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5348624-8DBD-48D3-8639-C7DBA12CB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2969168-41CE-4B47-9CE3-D6579A8E7C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8935231-6770-4177-94FE-1123F50504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373" y="5845254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7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CB39DB-A8AC-4F21-9D2A-58904FC2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Dla kogo?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F978BC-6255-464A-B74B-75D418842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027" y="1630509"/>
            <a:ext cx="8596668" cy="1485916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Właściciele domów jedno- i wielorodzinnych z terenu gminy Wielka Wieś, którzy chcą zlikwidować swój stary piec węglowy i zastąpić go piecem na biomasę, na paliwo gazowe lub pompą ciepła.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88927777-4970-438C-A1C2-05E52618E97C}"/>
              </a:ext>
            </a:extLst>
          </p:cNvPr>
          <p:cNvSpPr txBox="1">
            <a:spLocks/>
          </p:cNvSpPr>
          <p:nvPr/>
        </p:nvSpPr>
        <p:spPr>
          <a:xfrm>
            <a:off x="677334" y="2774472"/>
            <a:ext cx="8596668" cy="973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/>
              <a:t>Jaka jest wysokość dotacji?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94EB679-AFC3-438A-85FD-DB090A16E673}"/>
              </a:ext>
            </a:extLst>
          </p:cNvPr>
          <p:cNvSpPr txBox="1">
            <a:spLocks/>
          </p:cNvSpPr>
          <p:nvPr/>
        </p:nvSpPr>
        <p:spPr>
          <a:xfrm>
            <a:off x="677334" y="3494867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pl-PL" dirty="0"/>
          </a:p>
          <a:p>
            <a:pPr marL="0" indent="0" algn="ctr">
              <a:buFont typeface="Wingdings 3" charset="2"/>
              <a:buNone/>
            </a:pPr>
            <a:r>
              <a:rPr lang="pl-PL" dirty="0"/>
              <a:t>Maksymalna kwota dofinansowania to 7 tysięcy złotych - do 4 tysięcy na zakup ekologicznego kotła oraz do 3 tysięcy na wymianę instalacji.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5CD7E97-E9A5-491F-961F-A9BC8CF740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BE50D65A-8262-4987-812E-665507BA4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1503028-09C7-40B4-9195-61790CB23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516" y="5845254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5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A20B6-8BE4-4E52-B1FE-EAFBECE15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Dotacja obejmuje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CD3FDF-6C35-49CC-8E2B-A826B888F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Demontaż starego źródła ciepła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Zakup i montaż nowego źródła ciepła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Zakup i montaż niezbędnej armatury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6D8DA42-3EFE-4656-A4A2-F6DFC6A141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D396B7C5-BE24-4366-B3C2-AF1E31010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2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16F09-1AB4-44D7-82CD-8E073E7C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po kroku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367C36-8797-4D6B-A920-65B2FA5FA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2369"/>
            <a:ext cx="8596668" cy="5027227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accent1"/>
                </a:solidFill>
              </a:rPr>
              <a:t>Złożenie deklaracji </a:t>
            </a:r>
            <a:r>
              <a:rPr lang="pl-PL" dirty="0"/>
              <a:t>na Dzienniku Podawczym Urzędu Gminy Wielka Wieś, Plac Wspólnoty 1, 32-085 Szyce. Deklaracje są dostępne na stronie </a:t>
            </a:r>
            <a:r>
              <a:rPr lang="pl-PL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www.wielka-wies.pl/piece</a:t>
            </a:r>
            <a:r>
              <a:rPr lang="pl-PL" dirty="0"/>
              <a:t> lub w wersji papierowej na Dzienniku Podawczym. </a:t>
            </a:r>
          </a:p>
          <a:p>
            <a:pPr algn="just"/>
            <a:r>
              <a:rPr lang="pl-PL" dirty="0"/>
              <a:t>Pracownicy Urzędu Gminy na podstawie złożonych deklaracji zlecają wykonanie </a:t>
            </a:r>
            <a:r>
              <a:rPr lang="pl-PL" dirty="0">
                <a:solidFill>
                  <a:schemeClr val="accent1"/>
                </a:solidFill>
              </a:rPr>
              <a:t>audytów</a:t>
            </a:r>
            <a:r>
              <a:rPr lang="pl-PL" dirty="0"/>
              <a:t> w celu oceny efektywności inwestycji. Audytor poinformuje dokładnie, jakie warunki musi  spełnić kocioł i wskaże jego moc. </a:t>
            </a: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Podpisanie umowy z gminą </a:t>
            </a:r>
            <a:r>
              <a:rPr lang="pl-PL" dirty="0"/>
              <a:t>następuje w przypadku zgody z zaleceniami audytora. Następnie mieszkańcy we własnym zakresie wybierają instalatora, który wymieni stary kocioł węglowy na nowy, spełniający warunki.</a:t>
            </a: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Rozliczenie dotacji </a:t>
            </a:r>
            <a:r>
              <a:rPr lang="pl-PL" dirty="0"/>
              <a:t>odbywa się w momencie przedstawienia wniosku o rozliczenie wraz z kopiami faktur za wykonaną inwestycję.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7AE9F2E-4618-4161-B1DB-30F72D24FE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66DBF84E-FBC3-4CC6-AE1D-5A47965C6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76C2CF91-8273-4061-B34C-2D7FFA40BE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251" y="5845254"/>
            <a:ext cx="2441637" cy="123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7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16F09-1AB4-44D7-82CD-8E073E7C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„Czyste Powietrze”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367C36-8797-4D6B-A920-65B2FA5FA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2402"/>
            <a:ext cx="8596668" cy="4739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Oprócz gminnego programu, każda osoba o dochodach rocznych nieprzekraczających 100 tys. złotych może ubiegać się o dotację w rządowym programie „Czyste Powietrze”. </a:t>
            </a:r>
          </a:p>
          <a:p>
            <a:pPr marL="0" indent="0" algn="ctr">
              <a:buNone/>
            </a:pPr>
            <a:r>
              <a:rPr lang="pl-PL" dirty="0"/>
              <a:t>To kompleksowy program, którego celem jest poprawa powietrza oraz zmniejszenie emisji gazów cieplarnianych poprzez wymianę źródeł ciepła i poprawę efektywności energetycznej budynków mieszkalnych. </a:t>
            </a:r>
          </a:p>
          <a:p>
            <a:pPr marL="0" indent="0" algn="ctr">
              <a:buNone/>
            </a:pPr>
            <a:r>
              <a:rPr lang="pl-PL" dirty="0"/>
              <a:t>Właściciele lub współwłaściciele jednorodzinnych budynków mieszkalnych mogą liczyć na wsparcie do 20 tysięcy złotych, a jeśli inwestycja obejmuje bardziej efektywne źródło ogrzewania -pompę ciepła – wówczas można dostać do 25 tysięcy złotych. Jeśli do tego zainstalowane będą panele fotowoltaiczne  - łączna wypłata może sięgnąć nawet 30 tysięcy złotych.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CA8E035-61FA-4B48-8021-BA6DA08F13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43" y="6025286"/>
            <a:ext cx="4968457" cy="82807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58D2AC55-1053-4F20-9EFB-DEFCD6CE7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1" y="6074591"/>
            <a:ext cx="3622191" cy="77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0891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1372</TotalTime>
  <Words>770</Words>
  <Application>Microsoft Office PowerPoint</Application>
  <PresentationFormat>Panoramiczny</PresentationFormat>
  <Paragraphs>55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Faseta</vt:lpstr>
      <vt:lpstr>Prezentacja programu PowerPoint</vt:lpstr>
      <vt:lpstr>Smog – cichy truciciel</vt:lpstr>
      <vt:lpstr>Daty</vt:lpstr>
      <vt:lpstr>Co oferuje Gmina ? </vt:lpstr>
      <vt:lpstr>„Realizacja Planu Gospodarki Niskoemisyjnej na terenie Gminy Wielka Wieś – etap II”</vt:lpstr>
      <vt:lpstr>Dla kogo?</vt:lpstr>
      <vt:lpstr>Dotacja obejmuje</vt:lpstr>
      <vt:lpstr>Krok po kroku</vt:lpstr>
      <vt:lpstr>„Czyste Powietrze”</vt:lpstr>
      <vt:lpstr>Program „Czyste Powietrze” w Urzędzie Gminy Wielka Wieś </vt:lpstr>
      <vt:lpstr>Kontakt</vt:lpstr>
      <vt:lpstr>Dziękuję!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Wymień piec z dofinansowaniem</dc:title>
  <dc:creator>Pracownik</dc:creator>
  <cp:lastModifiedBy>Pracownik</cp:lastModifiedBy>
  <cp:revision>44</cp:revision>
  <dcterms:created xsi:type="dcterms:W3CDTF">2020-09-15T08:12:58Z</dcterms:created>
  <dcterms:modified xsi:type="dcterms:W3CDTF">2020-09-29T08:08:50Z</dcterms:modified>
</cp:coreProperties>
</file>